
<file path=[Content_Types].xml><?xml version="1.0" encoding="utf-8"?>
<Types xmlns="http://schemas.openxmlformats.org/package/2006/content-types">
  <Default Extension="gif" ContentType="image/gi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2" r:id="rId1"/>
  </p:sldMasterIdLst>
  <p:notesMasterIdLst>
    <p:notesMasterId r:id="rId4"/>
  </p:notes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22626"/>
    <a:srgbClr val="960000"/>
    <a:srgbClr val="AC0000"/>
    <a:srgbClr val="823E4D"/>
    <a:srgbClr val="9A47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651" autoAdjust="0"/>
    <p:restoredTop sz="86320" autoAdjust="0"/>
  </p:normalViewPr>
  <p:slideViewPr>
    <p:cSldViewPr snapToGrid="0">
      <p:cViewPr varScale="1">
        <p:scale>
          <a:sx n="48" d="100"/>
          <a:sy n="48" d="100"/>
        </p:scale>
        <p:origin x="1162" y="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D521A0-DB80-4F4A-8BF1-1039AE882022}" type="datetimeFigureOut">
              <a:rPr lang="en-US" smtClean="0"/>
              <a:t>10/30/2020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1AD546-16FB-482E-8119-1C5414AFBE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0210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1AD546-16FB-482E-8119-1C5414AFBE7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89907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16264267-988B-4442-9842-1FB269CB2465}" type="datetimeFigureOut">
              <a:rPr lang="en-US" smtClean="0"/>
              <a:t>10/30/2020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CF078-9404-458A-BD4A-31F416DDCF89}" type="slidenum">
              <a:rPr lang="en-US" smtClean="0"/>
              <a:t>‹#›</a:t>
            </a:fld>
            <a:endParaRPr lang="en-US"/>
          </a:p>
        </p:txBody>
      </p:sp>
      <p:cxnSp>
        <p:nvCxnSpPr>
          <p:cNvPr id="13" name="Straight Connector 12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0" y="-1"/>
            <a:ext cx="12192000" cy="457200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1225893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264267-988B-4442-9842-1FB269CB2465}" type="datetimeFigureOut">
              <a:rPr lang="en-US" smtClean="0"/>
              <a:t>10/30/2020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CF078-9404-458A-BD4A-31F416DDCF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88915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264267-988B-4442-9842-1FB269CB2465}" type="datetimeFigureOut">
              <a:rPr lang="en-US" smtClean="0"/>
              <a:t>10/30/2020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CF078-9404-458A-BD4A-31F416DDCF89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0" y="-1"/>
            <a:ext cx="12192000" cy="4572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0658076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264267-988B-4442-9842-1FB269CB2465}" type="datetimeFigureOut">
              <a:rPr lang="en-US" smtClean="0"/>
              <a:t>10/30/2020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CF078-9404-458A-BD4A-31F416DDCF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34444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2">
                    <a:lumMod val="75000"/>
                  </a:schemeClr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264267-988B-4442-9842-1FB269CB2465}" type="datetimeFigureOut">
              <a:rPr lang="en-US" smtClean="0"/>
              <a:t>10/30/2020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CF078-9404-458A-BD4A-31F416DDCF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53445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264267-988B-4442-9842-1FB269CB2465}" type="datetimeFigureOut">
              <a:rPr lang="en-US" smtClean="0"/>
              <a:t>10/30/2020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CF078-9404-458A-BD4A-31F416DDCF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89862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264267-988B-4442-9842-1FB269CB2465}" type="datetimeFigureOut">
              <a:rPr lang="en-US" smtClean="0"/>
              <a:t>10/30/2020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CF078-9404-458A-BD4A-31F416DDCF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90312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264267-988B-4442-9842-1FB269CB2465}" type="datetimeFigureOut">
              <a:rPr lang="en-US" smtClean="0"/>
              <a:t>10/30/2020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CF078-9404-458A-BD4A-31F416DDCF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45329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2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264267-988B-4442-9842-1FB269CB2465}" type="datetimeFigureOut">
              <a:rPr lang="en-US" smtClean="0"/>
              <a:t>10/30/2020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CF078-9404-458A-BD4A-31F416DDCF89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295255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264267-988B-4442-9842-1FB269CB2465}" type="datetimeFigureOut">
              <a:rPr lang="en-US" smtClean="0"/>
              <a:t>10/30/2020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CF078-9404-458A-BD4A-31F416DDCF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17155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264267-988B-4442-9842-1FB269CB2465}" type="datetimeFigureOut">
              <a:rPr lang="en-US" smtClean="0"/>
              <a:t>10/30/2020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CF078-9404-458A-BD4A-31F416DDCF89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693159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16264267-988B-4442-9842-1FB269CB2465}" type="datetimeFigureOut">
              <a:rPr lang="en-US" smtClean="0"/>
              <a:t>10/30/2020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64ACF078-9404-458A-BD4A-31F416DDCF89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2578334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  <p:sldLayoutId id="2147483746" r:id="rId4"/>
    <p:sldLayoutId id="2147483747" r:id="rId5"/>
    <p:sldLayoutId id="2147483748" r:id="rId6"/>
    <p:sldLayoutId id="2147483749" r:id="rId7"/>
    <p:sldLayoutId id="2147483750" r:id="rId8"/>
    <p:sldLayoutId id="2147483751" r:id="rId9"/>
    <p:sldLayoutId id="2147483752" r:id="rId10"/>
    <p:sldLayoutId id="2147483753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2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file:///\\FILESERVER\Public\TRAINING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testmoz.com/q/Falls-2020-req" TargetMode="External"/><Relationship Id="rId4" Type="http://schemas.openxmlformats.org/officeDocument/2006/relationships/hyperlink" Target="https://www.youtube.com/watch?v=ZEjqKaC_AC0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0">
            <a:extLst>
              <a:ext uri="{FF2B5EF4-FFF2-40B4-BE49-F238E27FC236}">
                <a16:creationId xmlns:a16="http://schemas.microsoft.com/office/drawing/2014/main" id="{ABF3905D-7156-4223-AD60-4F81775D7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726" cy="68589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AD6ED19-5475-4618-BFA0-E22568806E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6805" y="640080"/>
            <a:ext cx="3378099" cy="3034857"/>
          </a:xfrm>
        </p:spPr>
        <p:txBody>
          <a:bodyPr anchor="b">
            <a:normAutofit/>
          </a:bodyPr>
          <a:lstStyle/>
          <a:p>
            <a:r>
              <a:rPr lang="en-US" sz="4400" dirty="0"/>
              <a:t>Falls Training 2020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4CC453C-CB38-4AAB-A174-6700AE5B05B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6806" y="3849539"/>
            <a:ext cx="3378098" cy="2367405"/>
          </a:xfrm>
        </p:spPr>
        <p:txBody>
          <a:bodyPr anchor="t">
            <a:normAutofit/>
          </a:bodyPr>
          <a:lstStyle/>
          <a:p>
            <a:pPr algn="r"/>
            <a:r>
              <a:rPr lang="en-US" sz="1600" dirty="0"/>
              <a:t>Year end training requirement</a:t>
            </a:r>
          </a:p>
        </p:txBody>
      </p:sp>
      <p:cxnSp>
        <p:nvCxnSpPr>
          <p:cNvPr id="31" name="Straight Connector 22">
            <a:extLst>
              <a:ext uri="{FF2B5EF4-FFF2-40B4-BE49-F238E27FC236}">
                <a16:creationId xmlns:a16="http://schemas.microsoft.com/office/drawing/2014/main" id="{6A34B4ED-871D-457D-83E8-2E4575C30B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00698" y="3765314"/>
            <a:ext cx="3200400" cy="0"/>
          </a:xfrm>
          <a:prstGeom prst="line">
            <a:avLst/>
          </a:prstGeom>
          <a:ln w="19050">
            <a:solidFill>
              <a:srgbClr val="D2632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24">
            <a:extLst>
              <a:ext uri="{FF2B5EF4-FFF2-40B4-BE49-F238E27FC236}">
                <a16:creationId xmlns:a16="http://schemas.microsoft.com/office/drawing/2014/main" id="{B37BC262-4E57-436F-AD6C-EC3F4770DB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29150" y="0"/>
            <a:ext cx="7559575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 descr="Logo&#10;&#10;Description automatically generated">
            <a:extLst>
              <a:ext uri="{FF2B5EF4-FFF2-40B4-BE49-F238E27FC236}">
                <a16:creationId xmlns:a16="http://schemas.microsoft.com/office/drawing/2014/main" id="{92136301-B20A-471F-92E9-9D4503E0845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13" r="6368" b="3"/>
          <a:stretch/>
        </p:blipFill>
        <p:spPr>
          <a:xfrm>
            <a:off x="5269228" y="640080"/>
            <a:ext cx="6282691" cy="5578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58787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783F3C-767A-4A83-B24A-83DB8287EA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Falls 2020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F091B6-001E-4FE8-82BD-DF5067FFB6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35963" y="1775012"/>
            <a:ext cx="9720073" cy="4023360"/>
          </a:xfrm>
        </p:spPr>
        <p:txBody>
          <a:bodyPr/>
          <a:lstStyle/>
          <a:p>
            <a:pPr marL="0" indent="0">
              <a:buNone/>
            </a:pPr>
            <a:endParaRPr lang="en-US" dirty="0">
              <a:hlinkClick r:id="rId3" action="ppaction://hlinkfile"/>
            </a:endParaRPr>
          </a:p>
          <a:p>
            <a:pPr marL="0" indent="0">
              <a:buNone/>
            </a:pPr>
            <a:r>
              <a:rPr lang="en-US" dirty="0"/>
              <a:t>WATCH THIS 11 MINUTE VIDEO:</a:t>
            </a:r>
          </a:p>
          <a:p>
            <a:pPr marL="0" indent="0">
              <a:buNone/>
            </a:pPr>
            <a:r>
              <a:rPr lang="en-US" dirty="0">
                <a:hlinkClick r:id="rId4"/>
              </a:rPr>
              <a:t>https://www.youtube.com/watch?v=ZEjqKaC_AC0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CLICK LINK BELOW TO TAKE THE QUIZ.  MUST PASS WITH 80% TO GET CREDIT FOR 2020 TRAINING.  HAPPY QUIZZING!</a:t>
            </a:r>
          </a:p>
          <a:p>
            <a:pPr marL="0" indent="0">
              <a:buNone/>
            </a:pPr>
            <a:r>
              <a:rPr lang="en-US" b="1" i="0" u="none" strike="noStrike" dirty="0">
                <a:solidFill>
                  <a:srgbClr val="3D577A"/>
                </a:solidFill>
                <a:effectLst/>
                <a:latin typeface="-apple-system"/>
                <a:hlinkClick r:id="rId5"/>
              </a:rPr>
              <a:t>https://testmoz.com/q/Falls-2020-req</a:t>
            </a:r>
            <a:endParaRPr lang="en-US" b="1" i="0" u="none" strike="noStrike" dirty="0">
              <a:solidFill>
                <a:srgbClr val="3D577A"/>
              </a:solidFill>
              <a:effectLst/>
              <a:latin typeface="-apple-system"/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222959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rgbClr val="2E2B21"/>
      </a:dk1>
      <a:lt1>
        <a:srgbClr val="FFFFFF"/>
      </a:lt1>
      <a:dk2>
        <a:srgbClr val="605B4F"/>
      </a:dk2>
      <a:lt2>
        <a:srgbClr val="D8D6BE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4825F1AF-8DBC-4E3D-9F3D-688338DA83F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63</Words>
  <Application>Microsoft Office PowerPoint</Application>
  <PresentationFormat>Widescreen</PresentationFormat>
  <Paragraphs>10</Paragraphs>
  <Slides>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-apple-system</vt:lpstr>
      <vt:lpstr>Calibri</vt:lpstr>
      <vt:lpstr>Tw Cen MT</vt:lpstr>
      <vt:lpstr>Tw Cen MT Condensed</vt:lpstr>
      <vt:lpstr>Wingdings 3</vt:lpstr>
      <vt:lpstr>Integral</vt:lpstr>
      <vt:lpstr>Falls Training 2020</vt:lpstr>
      <vt:lpstr>Falls 2020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Falls Training 2020</dc:title>
  <dc:creator>Alba Gonzalez</dc:creator>
  <cp:lastModifiedBy>Alba Gonzalez</cp:lastModifiedBy>
  <cp:revision>5</cp:revision>
  <dcterms:created xsi:type="dcterms:W3CDTF">2020-10-30T20:16:28Z</dcterms:created>
  <dcterms:modified xsi:type="dcterms:W3CDTF">2020-10-31T00:42:41Z</dcterms:modified>
</cp:coreProperties>
</file>