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2626"/>
    <a:srgbClr val="960000"/>
    <a:srgbClr val="AC0000"/>
    <a:srgbClr val="823E4D"/>
    <a:srgbClr val="9A4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86320" autoAdjust="0"/>
  </p:normalViewPr>
  <p:slideViewPr>
    <p:cSldViewPr snapToGrid="0">
      <p:cViewPr varScale="1">
        <p:scale>
          <a:sx n="48" d="100"/>
          <a:sy n="48" d="100"/>
        </p:scale>
        <p:origin x="116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521A0-DB80-4F4A-8BF1-1039AE882022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AD546-16FB-482E-8119-1C5414AFB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1AD546-16FB-482E-8119-1C5414AFBE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90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225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9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580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44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44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86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31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3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52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1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31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6264267-988B-4442-9842-1FB269CB2465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4ACF078-9404-458A-BD4A-31F416DDCF8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783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\\FILESERVER\Public\TRAIN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estmoz.com/q/PPE-2020-req" TargetMode="External"/><Relationship Id="rId4" Type="http://schemas.openxmlformats.org/officeDocument/2006/relationships/hyperlink" Target="https://www.bing.com/videos/search?q=ppe+foe+construction+videos&amp;&amp;view=detail&amp;mid=49892F2241F5EE36770249892F2241F5EE367702&amp;&amp;FORM=VDRVR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0">
            <a:extLst>
              <a:ext uri="{FF2B5EF4-FFF2-40B4-BE49-F238E27FC236}">
                <a16:creationId xmlns:a16="http://schemas.microsoft.com/office/drawing/2014/main" id="{ABF3905D-7156-4223-AD60-4F81775D7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D6ED19-5475-4618-BFA0-E22568806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805" y="640080"/>
            <a:ext cx="3378099" cy="3034857"/>
          </a:xfrm>
        </p:spPr>
        <p:txBody>
          <a:bodyPr anchor="b">
            <a:normAutofit/>
          </a:bodyPr>
          <a:lstStyle/>
          <a:p>
            <a:r>
              <a:rPr lang="en-US" sz="4400" dirty="0"/>
              <a:t>PPE Refresher  2020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CC453C-CB38-4AAB-A174-6700AE5B0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806" y="3849539"/>
            <a:ext cx="3378098" cy="2367405"/>
          </a:xfrm>
        </p:spPr>
        <p:txBody>
          <a:bodyPr anchor="t">
            <a:normAutofit/>
          </a:bodyPr>
          <a:lstStyle/>
          <a:p>
            <a:pPr algn="r"/>
            <a:r>
              <a:rPr lang="en-US" sz="1600" dirty="0"/>
              <a:t>Year end training requirement</a:t>
            </a:r>
          </a:p>
        </p:txBody>
      </p:sp>
      <p:cxnSp>
        <p:nvCxnSpPr>
          <p:cNvPr id="31" name="Straight Connector 22">
            <a:extLst>
              <a:ext uri="{FF2B5EF4-FFF2-40B4-BE49-F238E27FC236}">
                <a16:creationId xmlns:a16="http://schemas.microsoft.com/office/drawing/2014/main" id="{6A34B4ED-871D-457D-83E8-2E4575C30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0698" y="3765314"/>
            <a:ext cx="3200400" cy="0"/>
          </a:xfrm>
          <a:prstGeom prst="line">
            <a:avLst/>
          </a:prstGeom>
          <a:ln w="19050">
            <a:solidFill>
              <a:srgbClr val="D263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B37BC262-4E57-436F-AD6C-EC3F4770D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150" y="0"/>
            <a:ext cx="75595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92136301-B20A-471F-92E9-9D4503E08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3" r="6368" b="3"/>
          <a:stretch/>
        </p:blipFill>
        <p:spPr>
          <a:xfrm>
            <a:off x="5269228" y="640080"/>
            <a:ext cx="6282691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78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83F3C-767A-4A83-B24A-83DB8287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PPE REFRESHER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091B6-001E-4FE8-82BD-DF5067FFB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63" y="1775012"/>
            <a:ext cx="9720073" cy="4023360"/>
          </a:xfrm>
        </p:spPr>
        <p:txBody>
          <a:bodyPr/>
          <a:lstStyle/>
          <a:p>
            <a:pPr marL="0" indent="0">
              <a:buNone/>
            </a:pPr>
            <a:endParaRPr lang="en-US" dirty="0">
              <a:hlinkClick r:id="rId3" action="ppaction://hlinkfile"/>
            </a:endParaRPr>
          </a:p>
          <a:p>
            <a:pPr marL="0" indent="0">
              <a:buNone/>
            </a:pPr>
            <a:r>
              <a:rPr lang="en-US" dirty="0"/>
              <a:t>WATCH THIS 3 MINUTE VIDEO: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https://www.bing.com/videos/search?q=ppe+foe+construction+videos&amp;&amp;view=detail&amp;mid=49892F2241F5EE36770249892F2241F5EE367702&amp;&amp;FORM=VDRVRV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CLICK LINK BELOW TO TAKE THE QUIZ.  MUST PASS WITH 80% TO GET CREDIT FOR 2020 TRAINING.  HAPPY QUIZZING!</a:t>
            </a:r>
          </a:p>
          <a:p>
            <a:pPr marL="0" indent="0">
              <a:buNone/>
            </a:pPr>
            <a:r>
              <a:rPr lang="en-US" b="1" i="0" u="none" strike="noStrike" dirty="0">
                <a:solidFill>
                  <a:srgbClr val="3D577A"/>
                </a:solidFill>
                <a:effectLst/>
                <a:latin typeface="-apple-system"/>
                <a:hlinkClick r:id="rId5"/>
              </a:rPr>
              <a:t>https://testmoz.com/q/PPE-2020-req</a:t>
            </a:r>
            <a:endParaRPr lang="en-US" b="1" i="0" u="none" strike="noStrike" dirty="0">
              <a:solidFill>
                <a:srgbClr val="3D577A"/>
              </a:solidFill>
              <a:effectLst/>
              <a:latin typeface="-apple-system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2295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82</Words>
  <Application>Microsoft Office PowerPoint</Application>
  <PresentationFormat>Widescreen</PresentationFormat>
  <Paragraphs>10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-apple-system</vt:lpstr>
      <vt:lpstr>Calibri</vt:lpstr>
      <vt:lpstr>Tw Cen MT</vt:lpstr>
      <vt:lpstr>Tw Cen MT Condensed</vt:lpstr>
      <vt:lpstr>Wingdings 3</vt:lpstr>
      <vt:lpstr>Integral</vt:lpstr>
      <vt:lpstr>PPE Refresher  2020</vt:lpstr>
      <vt:lpstr>PPE REFRESHER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Falls Training 2020</dc:title>
  <dc:creator>Alba Gonzalez</dc:creator>
  <cp:lastModifiedBy>Alba Gonzalez</cp:lastModifiedBy>
  <cp:revision>7</cp:revision>
  <dcterms:created xsi:type="dcterms:W3CDTF">2020-10-30T20:16:28Z</dcterms:created>
  <dcterms:modified xsi:type="dcterms:W3CDTF">2020-10-31T00:47:34Z</dcterms:modified>
</cp:coreProperties>
</file>